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89" r:id="rId2"/>
    <p:sldId id="295" r:id="rId3"/>
    <p:sldId id="296" r:id="rId4"/>
    <p:sldId id="274" r:id="rId5"/>
    <p:sldId id="292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75" d="100"/>
          <a:sy n="75" d="100"/>
        </p:scale>
        <p:origin x="196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la proportionnalité et je sais résoudre un problème de proportionnalité.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Réponds aux questions.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16570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pèse des dictionnaires identiques. 1 dictionnaire pèse 800g. 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Combien pèsent 4 dictionnaires ? </a:t>
            </a:r>
            <a:endParaRPr lang="fr-FR" sz="4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3139707"/>
            <a:ext cx="7886700" cy="1736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</a:rPr>
              <a:t>Est-ce une situation de proportionnalité ?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oui, résous le problème.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non, donne une explication. </a:t>
            </a:r>
          </a:p>
        </p:txBody>
      </p:sp>
    </p:spTree>
    <p:extLst>
      <p:ext uri="{BB962C8B-B14F-4D97-AF65-F5344CB8AC3E}">
        <p14:creationId xmlns:p14="http://schemas.microsoft.com/office/powerpoint/2010/main" val="341266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16570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 pèse des dictionnaires identiques. 1 dictionnaire pèse 800g. 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Combien pèsent 4 dictionnaires ? </a:t>
            </a:r>
            <a:endParaRPr lang="fr-FR" sz="4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3143672"/>
            <a:ext cx="8386948" cy="999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400" dirty="0">
                <a:latin typeface="Aptos" panose="020B0004020202020204" pitchFamily="34" charset="0"/>
              </a:rPr>
              <a:t>Oui, c’est proportionnel. Comme les objets sont identiques, si j'en prends trois fois plus, le poids est trois fois plus grand.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89662D9-1B3E-6712-FAF1-475F300D4713}"/>
              </a:ext>
            </a:extLst>
          </p:cNvPr>
          <p:cNvSpPr txBox="1">
            <a:spLocks/>
          </p:cNvSpPr>
          <p:nvPr/>
        </p:nvSpPr>
        <p:spPr>
          <a:xfrm>
            <a:off x="507670" y="4620989"/>
            <a:ext cx="7886700" cy="1392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/>
              <a:t>Pour trouver combien pèsent les 4 dictionnaires: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4 × 800 = 3 200g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Cela fait 3,2 kg.</a:t>
            </a:r>
          </a:p>
          <a:p>
            <a:pPr>
              <a:lnSpc>
                <a:spcPct val="100000"/>
              </a:lnSpc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23047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Réponds aux questions.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1161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À 1 an, Léo mesure 75 cm. 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Quelle taille fera-t-il à 10 ans ?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2941542"/>
            <a:ext cx="7886700" cy="1736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</a:rPr>
              <a:t>Est-ce une situation de proportionnalité ?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oui, résous le problème.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non, donne une explication. 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11615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À 1 an, Léo mesure 75 cm. 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Quelle taille fera-t-il à 10 ans ?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3143672"/>
            <a:ext cx="7886700" cy="1736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/>
              <a:t>Non ce n’est pas proportionnel.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Sinon cela voudrait dire qu’il doit mesurer 10 fois plus, c’est à dire 7,5 m. C’est absurde.</a:t>
            </a:r>
          </a:p>
        </p:txBody>
      </p:sp>
    </p:spTree>
    <p:extLst>
      <p:ext uri="{BB962C8B-B14F-4D97-AF65-F5344CB8AC3E}">
        <p14:creationId xmlns:p14="http://schemas.microsoft.com/office/powerpoint/2010/main" val="234715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Réponds aux questions.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21525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Dans une recette de couscous, il faut 600 g de légumes pour 4 personnes.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Quelle quantité de légumes faut-il pour 12 personnes? 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3521293"/>
            <a:ext cx="7886700" cy="1736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</a:rPr>
              <a:t>Est-ce une situation de proportionnalité ?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oui, résous le problème.</a:t>
            </a:r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fr-FR" sz="2800" dirty="0">
                <a:solidFill>
                  <a:srgbClr val="0070C0"/>
                </a:solidFill>
              </a:rPr>
              <a:t>Si non, donne une explication. </a:t>
            </a:r>
          </a:p>
        </p:txBody>
      </p:sp>
    </p:spTree>
    <p:extLst>
      <p:ext uri="{BB962C8B-B14F-4D97-AF65-F5344CB8AC3E}">
        <p14:creationId xmlns:p14="http://schemas.microsoft.com/office/powerpoint/2010/main" val="151786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93068"/>
            <a:ext cx="8258854" cy="21525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Dans une recette de couscous, il faut 600 g de légumes pour 4 personnes.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fr-FR" sz="28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Quelle quantité de légumes faut-il pour 12 personnes? 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0EC9562-C49D-4E89-1F43-F7D056998D68}"/>
              </a:ext>
            </a:extLst>
          </p:cNvPr>
          <p:cNvSpPr txBox="1">
            <a:spLocks/>
          </p:cNvSpPr>
          <p:nvPr/>
        </p:nvSpPr>
        <p:spPr>
          <a:xfrm>
            <a:off x="448294" y="3521293"/>
            <a:ext cx="7886700" cy="999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400" dirty="0"/>
              <a:t>Oui, c’est proportionnel. Si je veux faire la recette pour 12 personnes (trois fois plus ), il me faudra trois fois plus de légumes.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89662D9-1B3E-6712-FAF1-475F300D4713}"/>
              </a:ext>
            </a:extLst>
          </p:cNvPr>
          <p:cNvSpPr txBox="1">
            <a:spLocks/>
          </p:cNvSpPr>
          <p:nvPr/>
        </p:nvSpPr>
        <p:spPr>
          <a:xfrm>
            <a:off x="448294" y="5010486"/>
            <a:ext cx="7886700" cy="1392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800" dirty="0"/>
              <a:t>Pour trouver combien il faut : 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3 × 600 = 1 800g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Cela fait 1,8 kg </a:t>
            </a:r>
            <a:r>
              <a:rPr lang="fr-FR" sz="2800"/>
              <a:t>de légumes.</a:t>
            </a:r>
            <a:endParaRPr lang="fr-FR" sz="2800" dirty="0"/>
          </a:p>
          <a:p>
            <a:pPr>
              <a:lnSpc>
                <a:spcPct val="100000"/>
              </a:lnSpc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6297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326</Words>
  <Application>Microsoft Office PowerPoint</Application>
  <PresentationFormat>Affichage à l'écran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Réponds aux questions. </vt:lpstr>
      <vt:lpstr>Correction</vt:lpstr>
      <vt:lpstr>Réponds aux questions. </vt:lpstr>
      <vt:lpstr>Correction</vt:lpstr>
      <vt:lpstr>Réponds aux questions.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95</cp:revision>
  <dcterms:created xsi:type="dcterms:W3CDTF">2023-02-07T14:55:57Z</dcterms:created>
  <dcterms:modified xsi:type="dcterms:W3CDTF">2026-01-30T13:17:43Z</dcterms:modified>
</cp:coreProperties>
</file>